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9" r:id="rId2"/>
    <p:sldId id="290" r:id="rId3"/>
    <p:sldId id="256" r:id="rId4"/>
    <p:sldId id="260" r:id="rId5"/>
    <p:sldId id="262" r:id="rId6"/>
    <p:sldId id="264" r:id="rId7"/>
    <p:sldId id="266" r:id="rId8"/>
    <p:sldId id="268" r:id="rId9"/>
    <p:sldId id="269" r:id="rId10"/>
    <p:sldId id="272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5" autoAdjust="0"/>
    <p:restoredTop sz="87331" autoAdjust="0"/>
  </p:normalViewPr>
  <p:slideViewPr>
    <p:cSldViewPr snapToGrid="0" showGuides="1">
      <p:cViewPr>
        <p:scale>
          <a:sx n="90" d="100"/>
          <a:sy n="90" d="100"/>
        </p:scale>
        <p:origin x="66" y="6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29023-8D4D-4714-89F6-7AF012297772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803EB-A663-4D82-8F27-D71B64FF26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643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Учащимися заполняется шаблон карты по часовой стрелке. Первый этап - 1 и 2</a:t>
            </a:r>
            <a:r>
              <a:rPr lang="ru-RU" baseline="0" dirty="0" smtClean="0"/>
              <a:t> позиции - коллективно вместе с учителем.  Второй этап - 3 позиция - в парах на основании информации из учебника или раздаточного материала или … . Третий этап - 4 позиция – самостоятельно. Количество позиций в каждом этапе учитель варьирует в зависимости от объема карты. После каждого этапа учитель показывает результат, который должен получится у обучающихся и если есть необходимость, обсуждает. </a:t>
            </a:r>
            <a:endParaRPr lang="ru-RU" dirty="0" smtClean="0"/>
          </a:p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62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48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8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24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04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762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053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806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Заполняется учащимися по часовой стрелке. 1 и 2</a:t>
            </a:r>
            <a:r>
              <a:rPr lang="ru-RU" baseline="0" dirty="0" smtClean="0"/>
              <a:t> позиции - коллективно вместе с учителем. 3 позиция - в парах на основании информации из учебника или раздаточного материала или … . 4 позиция – самостоятельно.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803EB-A663-4D82-8F27-D71B64FF26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90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8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949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2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53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8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60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4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60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2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00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F978-6E72-42DA-BA56-E6B83F880598}" type="datetimeFigureOut">
              <a:rPr lang="ru-RU" smtClean="0"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D1259-BDC1-40E7-837C-D19AB38A8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05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lebedev.ucoz.ru/oblozhka_sbornik_tom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245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514" y="0"/>
            <a:ext cx="5367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«Почва»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020942"/>
              </p:ext>
            </p:extLst>
          </p:nvPr>
        </p:nvGraphicFramePr>
        <p:xfrm>
          <a:off x="115909" y="320376"/>
          <a:ext cx="12076091" cy="6537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r:id="rId4" imgW="12599740" imgH="6856211" progId="Visio.Drawing.11">
                  <p:embed/>
                </p:oleObj>
              </mc:Choice>
              <mc:Fallback>
                <p:oleObj r:id="rId4" imgW="12599740" imgH="685621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09" y="320376"/>
                        <a:ext cx="12076091" cy="6537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7643446" y="734182"/>
            <a:ext cx="1887416" cy="401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87154" y="2248940"/>
            <a:ext cx="1149594" cy="494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53275" y="3460442"/>
            <a:ext cx="1514550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05450" y="5355917"/>
            <a:ext cx="1181100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267325" y="3198790"/>
            <a:ext cx="1181100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362575" y="1400585"/>
            <a:ext cx="1085850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530862" y="320376"/>
            <a:ext cx="2274277" cy="911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53418" y="1231861"/>
            <a:ext cx="1846423" cy="268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93203" y="1552236"/>
            <a:ext cx="1149594" cy="302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198711" y="2023903"/>
            <a:ext cx="1149594" cy="302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0198711" y="2646860"/>
            <a:ext cx="1266458" cy="3025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140279" y="3118528"/>
            <a:ext cx="1266458" cy="25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198711" y="3589187"/>
            <a:ext cx="1266458" cy="255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179170" y="3920861"/>
            <a:ext cx="1348154" cy="897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433539" y="4403581"/>
            <a:ext cx="1758462" cy="660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94185" y="5586126"/>
            <a:ext cx="2211264" cy="77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852245" y="5486400"/>
            <a:ext cx="1441939" cy="649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52245" y="6117400"/>
            <a:ext cx="1441939" cy="649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81475" y="3675183"/>
            <a:ext cx="1181100" cy="86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5908" y="3921367"/>
            <a:ext cx="4065566" cy="8613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278894" y="734182"/>
            <a:ext cx="2075345" cy="115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57046" y="1871025"/>
            <a:ext cx="3197194" cy="115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63415" y="712802"/>
            <a:ext cx="2915479" cy="1158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22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0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и природа»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193940"/>
              </p:ext>
            </p:extLst>
          </p:nvPr>
        </p:nvGraphicFramePr>
        <p:xfrm>
          <a:off x="0" y="523218"/>
          <a:ext cx="12192000" cy="6334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r:id="rId4" imgW="16595915" imgH="6171305" progId="Visio.Drawing.11">
                  <p:embed/>
                </p:oleObj>
              </mc:Choice>
              <mc:Fallback>
                <p:oleObj r:id="rId4" imgW="16595915" imgH="617130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3218"/>
                        <a:ext cx="12192000" cy="6334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29138" y="1978688"/>
            <a:ext cx="1344124" cy="47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61906" y="5525493"/>
            <a:ext cx="1470607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587878" y="5505048"/>
            <a:ext cx="1112585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229105" y="1757650"/>
            <a:ext cx="1457325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73262" y="1057290"/>
            <a:ext cx="1005926" cy="25592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42676" y="726061"/>
            <a:ext cx="1291674" cy="149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2799" y="1256007"/>
            <a:ext cx="746675" cy="275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162799" y="1840729"/>
            <a:ext cx="876302" cy="275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132513" y="2891795"/>
            <a:ext cx="746675" cy="478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79188" y="3166129"/>
            <a:ext cx="1759987" cy="6429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162948" y="4953000"/>
            <a:ext cx="1342753" cy="17220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335986" y="5505048"/>
            <a:ext cx="1200150" cy="480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305551" y="6117227"/>
            <a:ext cx="1200150" cy="3979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05702" y="5255855"/>
            <a:ext cx="1185204" cy="1419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694081" y="4305300"/>
            <a:ext cx="1447143" cy="20108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41224" y="3238501"/>
            <a:ext cx="2050776" cy="26697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86846" y="4795436"/>
            <a:ext cx="897858" cy="1321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15909" y="4181475"/>
            <a:ext cx="1567761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15909" y="4591050"/>
            <a:ext cx="1310472" cy="452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57709" y="5362003"/>
            <a:ext cx="1310472" cy="452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57709" y="5908259"/>
            <a:ext cx="1310472" cy="399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2274" y="725733"/>
            <a:ext cx="2155488" cy="2703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42273" y="1480108"/>
            <a:ext cx="1896238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-9733" y="2137437"/>
            <a:ext cx="1896238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13782" y="2783924"/>
            <a:ext cx="1896238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5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«Расы и народы»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711402"/>
              </p:ext>
            </p:extLst>
          </p:nvPr>
        </p:nvGraphicFramePr>
        <p:xfrm>
          <a:off x="0" y="523220"/>
          <a:ext cx="12191999" cy="6508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r:id="rId4" imgW="10349723" imgH="4614539" progId="Visio.Drawing.11">
                  <p:embed/>
                </p:oleObj>
              </mc:Choice>
              <mc:Fallback>
                <p:oleObj r:id="rId4" imgW="10349723" imgH="461453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3220"/>
                        <a:ext cx="12191999" cy="65086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38898" y="666851"/>
            <a:ext cx="4981691" cy="8266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45895" y="2760960"/>
            <a:ext cx="2406316" cy="33510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816818" y="4086085"/>
            <a:ext cx="1723098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86110" y="5377368"/>
            <a:ext cx="2066100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52211" y="2036699"/>
            <a:ext cx="2735177" cy="139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87388" y="1157898"/>
            <a:ext cx="3168317" cy="16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36301" y="3639762"/>
            <a:ext cx="4103159" cy="139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8639461" y="3255221"/>
            <a:ext cx="3476338" cy="16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652211" y="5320094"/>
            <a:ext cx="3987248" cy="1392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39460" y="5109332"/>
            <a:ext cx="3400137" cy="1603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 rot="16200000">
            <a:off x="-493194" y="2034927"/>
            <a:ext cx="3273525" cy="485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3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4892" y="1636295"/>
            <a:ext cx="8855242" cy="923330"/>
          </a:xfrm>
          <a:prstGeom prst="rect">
            <a:avLst/>
          </a:prstGeom>
          <a:gradFill flip="none" rotWithShape="1">
            <a:gsLst>
              <a:gs pos="54000">
                <a:schemeClr val="accent1">
                  <a:lumMod val="5000"/>
                  <a:lumOff val="95000"/>
                </a:schemeClr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Раздаточный материал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0995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«Как возникла Земля»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-1" y="244699"/>
          <a:ext cx="12171005" cy="6613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r:id="rId4" imgW="10553395" imgH="6520282" progId="Visio.Drawing.11">
                  <p:embed/>
                </p:oleObj>
              </mc:Choice>
              <mc:Fallback>
                <p:oleObj r:id="rId4" imgW="10553395" imgH="65202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8746"/>
                      <a:stretch>
                        <a:fillRect/>
                      </a:stretch>
                    </p:blipFill>
                    <p:spPr bwMode="auto">
                      <a:xfrm>
                        <a:off x="-1" y="244699"/>
                        <a:ext cx="12171005" cy="66133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715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«Внутреннее строение Земли»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0" y="523219"/>
            <a:ext cx="12162534" cy="6334781"/>
            <a:chOff x="0" y="523219"/>
            <a:chExt cx="12162534" cy="6334781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/>
            </p:nvPr>
          </p:nvGraphicFramePr>
          <p:xfrm>
            <a:off x="0" y="523219"/>
            <a:ext cx="12162534" cy="6334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5" r:id="rId3" imgW="11939321" imgH="5514442" progId="Visio.Drawing.11">
                    <p:embed/>
                  </p:oleObj>
                </mc:Choice>
                <mc:Fallback>
                  <p:oleObj r:id="rId3" imgW="11939321" imgH="5514442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523219"/>
                          <a:ext cx="12162534" cy="633478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3979572" y="721217"/>
              <a:ext cx="1365160" cy="5280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5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373487"/>
            <a:ext cx="12192000" cy="6488350"/>
            <a:chOff x="515155" y="570283"/>
            <a:chExt cx="11114468" cy="6291554"/>
          </a:xfrm>
        </p:grpSpPr>
        <p:graphicFrame>
          <p:nvGraphicFramePr>
            <p:cNvPr id="4" name="Объект 3"/>
            <p:cNvGraphicFramePr>
              <a:graphicFrameLocks noChangeAspect="1"/>
            </p:cNvGraphicFramePr>
            <p:nvPr>
              <p:extLst/>
            </p:nvPr>
          </p:nvGraphicFramePr>
          <p:xfrm>
            <a:off x="515155" y="570283"/>
            <a:ext cx="11114468" cy="62915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9" r:id="rId3" imgW="9455506" imgH="9894418" progId="Visio.Drawing.11">
                    <p:embed/>
                  </p:oleObj>
                </mc:Choice>
                <mc:Fallback>
                  <p:oleObj r:id="rId3" imgW="9455506" imgH="9894418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55" y="570283"/>
                          <a:ext cx="11114468" cy="629155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1146220" y="1107583"/>
              <a:ext cx="2073498" cy="5924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«Землетрясения и вулканы»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«Путешествие по материкам»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0" y="309094"/>
          <a:ext cx="12192000" cy="654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9424746" imgH="7231612" progId="Visio.Drawing.11">
                  <p:embed/>
                </p:oleObj>
              </mc:Choice>
              <mc:Fallback>
                <p:oleObj r:id="rId3" imgW="9424746" imgH="723161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9094"/>
                        <a:ext cx="12192000" cy="6548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179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«Гидросфера – водная оболочка Земли»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/>
          </p:nvPr>
        </p:nvGraphicFramePr>
        <p:xfrm>
          <a:off x="0" y="320377"/>
          <a:ext cx="12041746" cy="64927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11347951" imgH="9890429" progId="Visio.Drawing.11">
                  <p:embed/>
                </p:oleObj>
              </mc:Choice>
              <mc:Fallback>
                <p:oleObj r:id="rId3" imgW="11347951" imgH="98904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673"/>
                      <a:stretch>
                        <a:fillRect/>
                      </a:stretch>
                    </p:blipFill>
                    <p:spPr bwMode="auto">
                      <a:xfrm>
                        <a:off x="0" y="320377"/>
                        <a:ext cx="12041746" cy="64927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3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«Атмосфера – воздушная оболочка Земли»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1" y="523220"/>
          <a:ext cx="12186834" cy="6334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r:id="rId3" imgW="8711810" imgH="8643465" progId="Visio.Drawing.11">
                  <p:embed/>
                </p:oleObj>
              </mc:Choice>
              <mc:Fallback>
                <p:oleObj r:id="rId3" imgW="8711810" imgH="864346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0750" b="21695"/>
                      <a:stretch>
                        <a:fillRect/>
                      </a:stretch>
                    </p:blipFill>
                    <p:spPr bwMode="auto">
                      <a:xfrm>
                        <a:off x="1" y="523220"/>
                        <a:ext cx="12186834" cy="63347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2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39506"/>
            <a:ext cx="115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Анимационное представление карт по темам – слайд 3 - 12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905780"/>
            <a:ext cx="1150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Раздаточные карты по темам  – слайд 14 - 23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05641" y="582845"/>
            <a:ext cx="66537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5,6 класс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6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«Биосфера»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5908" y="366094"/>
            <a:ext cx="12076091" cy="6453791"/>
            <a:chOff x="115908" y="366094"/>
            <a:chExt cx="12076091" cy="6453791"/>
          </a:xfrm>
        </p:grpSpPr>
        <p:graphicFrame>
          <p:nvGraphicFramePr>
            <p:cNvPr id="6" name="Объект 5"/>
            <p:cNvGraphicFramePr>
              <a:graphicFrameLocks noChangeAspect="1"/>
            </p:cNvGraphicFramePr>
            <p:nvPr>
              <p:extLst/>
            </p:nvPr>
          </p:nvGraphicFramePr>
          <p:xfrm>
            <a:off x="115908" y="366094"/>
            <a:ext cx="12076091" cy="64537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55" r:id="rId3" imgW="13865467" imgH="6412230" progId="Visio.Drawing.11">
                    <p:embed/>
                  </p:oleObj>
                </mc:Choice>
                <mc:Fallback>
                  <p:oleObj r:id="rId3" imgW="13865467" imgH="6412230" progId="Visio.Drawing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908" y="366094"/>
                          <a:ext cx="12076091" cy="645379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Прямоугольник 11"/>
            <p:cNvSpPr/>
            <p:nvPr/>
          </p:nvSpPr>
          <p:spPr>
            <a:xfrm>
              <a:off x="6194738" y="523219"/>
              <a:ext cx="1081825" cy="3267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188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320376"/>
            <a:ext cx="233183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699" y="-1"/>
            <a:ext cx="16435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7314" y="523219"/>
            <a:ext cx="171171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5909" y="568937"/>
            <a:ext cx="233848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«Почва»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0" y="366094"/>
          <a:ext cx="12192000" cy="649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9" r:id="rId3" imgW="11042789" imgH="6841600" progId="Visio.Drawing.11">
                  <p:embed/>
                </p:oleObj>
              </mc:Choice>
              <mc:Fallback>
                <p:oleObj r:id="rId3" imgW="11042789" imgH="68416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746" b="2367"/>
                      <a:stretch>
                        <a:fillRect/>
                      </a:stretch>
                    </p:blipFill>
                    <p:spPr bwMode="auto">
                      <a:xfrm>
                        <a:off x="0" y="366094"/>
                        <a:ext cx="12192000" cy="64919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80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320376"/>
            <a:ext cx="233183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699" y="-1"/>
            <a:ext cx="16435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57314" y="523219"/>
            <a:ext cx="171171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5909" y="568937"/>
            <a:ext cx="233848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и природа»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0" y="546078"/>
          <a:ext cx="12192000" cy="6311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3" r:id="rId3" imgW="16771480" imgH="6273877" progId="Visio.Drawing.11">
                  <p:embed/>
                </p:oleObj>
              </mc:Choice>
              <mc:Fallback>
                <p:oleObj r:id="rId3" imgW="16771480" imgH="6273877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4581"/>
                      <a:stretch>
                        <a:fillRect/>
                      </a:stretch>
                    </p:blipFill>
                    <p:spPr bwMode="auto">
                      <a:xfrm>
                        <a:off x="0" y="546078"/>
                        <a:ext cx="12192000" cy="6311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54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1" y="320376"/>
            <a:ext cx="2331835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4699" y="-1"/>
            <a:ext cx="16435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5909" y="568937"/>
            <a:ext cx="2338486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«Расы и народы»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15909" y="6407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115908" y="726062"/>
          <a:ext cx="11977353" cy="61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r:id="rId3" imgW="10349723" imgH="4614539" progId="Visio.Drawing.11">
                  <p:embed/>
                </p:oleObj>
              </mc:Choice>
              <mc:Fallback>
                <p:oleObj r:id="rId3" imgW="10349723" imgH="46145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401" b="12189"/>
                      <a:stretch>
                        <a:fillRect/>
                      </a:stretch>
                    </p:blipFill>
                    <p:spPr bwMode="auto">
                      <a:xfrm>
                        <a:off x="115908" y="726062"/>
                        <a:ext cx="11977353" cy="6131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1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43957" y="103031"/>
            <a:ext cx="1865087" cy="283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-16911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«Как возникла Земля»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091939"/>
              </p:ext>
            </p:extLst>
          </p:nvPr>
        </p:nvGraphicFramePr>
        <p:xfrm>
          <a:off x="-605307" y="386367"/>
          <a:ext cx="12797307" cy="6471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4" imgW="10751210" imgH="6520282" progId="Visio.Drawing.11">
                  <p:embed/>
                </p:oleObj>
              </mc:Choice>
              <mc:Fallback>
                <p:oleObj r:id="rId4" imgW="10751210" imgH="6520282" progId="Visio.Drawing.11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1055"/>
                      <a:stretch>
                        <a:fillRect/>
                      </a:stretch>
                    </p:blipFill>
                    <p:spPr bwMode="auto">
                      <a:xfrm>
                        <a:off x="-605307" y="386367"/>
                        <a:ext cx="12797307" cy="64716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151549" y="837127"/>
            <a:ext cx="980964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1553" y="3052293"/>
            <a:ext cx="1352283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356832" y="4868215"/>
            <a:ext cx="1944712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6072" y="1565190"/>
            <a:ext cx="1845377" cy="39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97769" y="544946"/>
            <a:ext cx="3503053" cy="6656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443988" y="1493949"/>
            <a:ext cx="4684981" cy="380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414456" y="1249250"/>
            <a:ext cx="2343955" cy="364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78838" y="2297287"/>
            <a:ext cx="1352283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30366" y="1777285"/>
            <a:ext cx="2343955" cy="604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78838" y="3065207"/>
            <a:ext cx="1352283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30365" y="2545205"/>
            <a:ext cx="2343955" cy="583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778838" y="3854853"/>
            <a:ext cx="1352283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489583" y="3429000"/>
            <a:ext cx="2343955" cy="583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778838" y="4654104"/>
            <a:ext cx="1352283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489583" y="4228251"/>
            <a:ext cx="2565042" cy="583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9368" y="4342639"/>
            <a:ext cx="2267464" cy="2341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368" y="4875087"/>
            <a:ext cx="1944712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28594" y="5485604"/>
            <a:ext cx="1944712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28594" y="6102993"/>
            <a:ext cx="1944712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89369" y="730689"/>
            <a:ext cx="1816704" cy="2231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987" y="1529502"/>
            <a:ext cx="1522527" cy="39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2349005"/>
            <a:ext cx="1522527" cy="392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8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3031" y="244699"/>
            <a:ext cx="12088969" cy="6613301"/>
            <a:chOff x="103031" y="502276"/>
            <a:chExt cx="12088969" cy="6355724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2335015"/>
                </p:ext>
              </p:extLst>
            </p:nvPr>
          </p:nvGraphicFramePr>
          <p:xfrm>
            <a:off x="103031" y="502276"/>
            <a:ext cx="12088969" cy="63557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9" r:id="rId3" imgW="11939321" imgH="5514442" progId="Visio.Drawing.11">
                    <p:embed/>
                  </p:oleObj>
                </mc:Choice>
                <mc:Fallback>
                  <p:oleObj r:id="rId3" imgW="11939321" imgH="5514442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31" y="502276"/>
                          <a:ext cx="12088969" cy="635572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4056845" y="811369"/>
              <a:ext cx="1287887" cy="347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5511071" y="1097193"/>
            <a:ext cx="980964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15893" y="2244143"/>
            <a:ext cx="1352283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72376" y="4687912"/>
            <a:ext cx="1138695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253803" y="2562896"/>
            <a:ext cx="1394615" cy="534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951110" y="952509"/>
            <a:ext cx="1081825" cy="534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92034" y="550096"/>
            <a:ext cx="3295909" cy="936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168176" y="1862608"/>
            <a:ext cx="1352283" cy="901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520459" y="1341891"/>
            <a:ext cx="1918398" cy="11308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438857" y="1097192"/>
            <a:ext cx="1694102" cy="13755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815892" y="5490660"/>
            <a:ext cx="1074305" cy="428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90197" y="5128903"/>
            <a:ext cx="2007223" cy="88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208394" y="4244628"/>
            <a:ext cx="1918951" cy="262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19451" y="4687912"/>
            <a:ext cx="1918951" cy="2629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030510" y="6014435"/>
            <a:ext cx="3102449" cy="721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897420" y="3540986"/>
            <a:ext cx="3235539" cy="319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11071" y="3816406"/>
            <a:ext cx="2291792" cy="2429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3031" y="2897746"/>
            <a:ext cx="2150772" cy="1043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47053" y="952509"/>
            <a:ext cx="1887054" cy="411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47052" y="1699074"/>
            <a:ext cx="2196147" cy="4117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88011" y="209485"/>
            <a:ext cx="2421532" cy="2034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-46702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«Внутреннее строение Земли»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6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0" grpId="0" animBg="1"/>
      <p:bldP spid="17" grpId="0" animBg="1"/>
      <p:bldP spid="24" grpId="0" animBg="1"/>
      <p:bldP spid="26" grpId="0" animBg="1"/>
      <p:bldP spid="2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«Землетрясения и вулканы»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933604"/>
              </p:ext>
            </p:extLst>
          </p:nvPr>
        </p:nvGraphicFramePr>
        <p:xfrm>
          <a:off x="0" y="425003"/>
          <a:ext cx="12191999" cy="6380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r:id="rId3" imgW="8237311" imgH="7597769" progId="Visio.Drawing.11">
                  <p:embed/>
                </p:oleObj>
              </mc:Choice>
              <mc:Fallback>
                <p:oleObj r:id="rId3" imgW="8237311" imgH="7597769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25003"/>
                        <a:ext cx="12191999" cy="6380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926983" y="2459864"/>
            <a:ext cx="1357130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0265" y="4064498"/>
            <a:ext cx="2030845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00023" y="1365161"/>
            <a:ext cx="2962140" cy="1635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51561" y="2192831"/>
            <a:ext cx="1777284" cy="5340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744756" y="2170497"/>
            <a:ext cx="2846230" cy="830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362162" y="565863"/>
            <a:ext cx="4082603" cy="24349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88784" y="4524916"/>
            <a:ext cx="2088523" cy="656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177307" y="4701603"/>
            <a:ext cx="1416676" cy="86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09893" y="4064497"/>
            <a:ext cx="1223492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593983" y="4044781"/>
            <a:ext cx="1339402" cy="12277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593983" y="5292224"/>
            <a:ext cx="2434107" cy="1057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933384" y="3277474"/>
            <a:ext cx="1571223" cy="12474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504607" y="3154928"/>
            <a:ext cx="1571224" cy="11852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933385" y="4524917"/>
            <a:ext cx="2088523" cy="747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021908" y="4417843"/>
            <a:ext cx="2170091" cy="12617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28089" y="5783428"/>
            <a:ext cx="1983347" cy="913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7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«Путешествие по материкам»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399246"/>
            <a:ext cx="12192000" cy="6458754"/>
            <a:chOff x="592427" y="399246"/>
            <a:chExt cx="10959921" cy="6458754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7142538"/>
                </p:ext>
              </p:extLst>
            </p:nvPr>
          </p:nvGraphicFramePr>
          <p:xfrm>
            <a:off x="592427" y="399246"/>
            <a:ext cx="10959921" cy="64587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7" r:id="rId4" imgW="8923325" imgH="6754978" progId="Visio.Drawing.11">
                    <p:embed/>
                  </p:oleObj>
                </mc:Choice>
                <mc:Fallback>
                  <p:oleObj r:id="rId4" imgW="8923325" imgH="6754978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2427" y="399246"/>
                          <a:ext cx="10959921" cy="6458754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Прямоугольник 6"/>
            <p:cNvSpPr/>
            <p:nvPr/>
          </p:nvSpPr>
          <p:spPr>
            <a:xfrm>
              <a:off x="1416676" y="1133341"/>
              <a:ext cx="1403797" cy="3606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78515" y="1648497"/>
            <a:ext cx="1357130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52322" y="3992416"/>
            <a:ext cx="1762649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835645" y="1015024"/>
            <a:ext cx="2436365" cy="11228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272010" y="568297"/>
            <a:ext cx="2163651" cy="1324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715664" y="1471020"/>
            <a:ext cx="1951817" cy="2599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813264" y="3696237"/>
            <a:ext cx="1804800" cy="2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18064" y="3207449"/>
            <a:ext cx="2150772" cy="818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768836" y="2833962"/>
            <a:ext cx="2234274" cy="11922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813264" y="4323676"/>
            <a:ext cx="1804800" cy="218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618064" y="4041745"/>
            <a:ext cx="2150772" cy="602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768836" y="4026256"/>
            <a:ext cx="2234274" cy="61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813264" y="4659929"/>
            <a:ext cx="1804800" cy="500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618064" y="4941157"/>
            <a:ext cx="2150772" cy="69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9768836" y="4734594"/>
            <a:ext cx="2234274" cy="61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813264" y="5102344"/>
            <a:ext cx="1960702" cy="500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5828583" y="5691739"/>
            <a:ext cx="1804800" cy="358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633383" y="5665503"/>
            <a:ext cx="2261134" cy="45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909836" y="5415068"/>
            <a:ext cx="2282164" cy="61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13264" y="6218014"/>
            <a:ext cx="1804800" cy="3583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7618063" y="6169033"/>
            <a:ext cx="2291771" cy="453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909835" y="6060663"/>
            <a:ext cx="2266845" cy="61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67449" y="3429000"/>
            <a:ext cx="4081252" cy="3429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33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«Гидросфера – водная оболочка Земли»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-309093"/>
            <a:ext cx="12192000" cy="7057623"/>
            <a:chOff x="0" y="0"/>
            <a:chExt cx="12192000" cy="6748530"/>
          </a:xfrm>
        </p:grpSpPr>
        <p:graphicFrame>
          <p:nvGraphicFramePr>
            <p:cNvPr id="3" name="Объект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9591901"/>
                </p:ext>
              </p:extLst>
            </p:nvPr>
          </p:nvGraphicFramePr>
          <p:xfrm>
            <a:off x="0" y="218941"/>
            <a:ext cx="12192000" cy="6529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3" r:id="rId4" imgW="10479321" imgH="10301014" progId="Visio.Drawing.11">
                    <p:embed/>
                  </p:oleObj>
                </mc:Choice>
                <mc:Fallback>
                  <p:oleObj r:id="rId4" imgW="10479321" imgH="10301014" progId="Visio.Drawing.11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218941"/>
                          <a:ext cx="12192000" cy="652958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Прямоугольник 4"/>
            <p:cNvSpPr/>
            <p:nvPr/>
          </p:nvSpPr>
          <p:spPr>
            <a:xfrm>
              <a:off x="218941" y="0"/>
              <a:ext cx="1545465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775383" y="1128235"/>
            <a:ext cx="1357130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180722" y="2873784"/>
            <a:ext cx="1463334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036611" y="2517592"/>
            <a:ext cx="1325714" cy="40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436661" y="725674"/>
            <a:ext cx="1325714" cy="4025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32513" y="817863"/>
            <a:ext cx="3154362" cy="620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693344" y="2287382"/>
            <a:ext cx="2107631" cy="36774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10325" y="3449499"/>
            <a:ext cx="1228726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72175" y="5335449"/>
            <a:ext cx="1666876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00975" y="1911687"/>
            <a:ext cx="1428749" cy="908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229724" y="1451268"/>
            <a:ext cx="2276476" cy="1356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599703" y="2140656"/>
            <a:ext cx="1824039" cy="230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503566" y="2481843"/>
            <a:ext cx="1824039" cy="230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39051" y="2922804"/>
            <a:ext cx="2533649" cy="1849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8000739" y="3342946"/>
            <a:ext cx="1824039" cy="230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8091486" y="3687019"/>
            <a:ext cx="1824039" cy="230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091485" y="4049989"/>
            <a:ext cx="1824039" cy="230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091484" y="4396730"/>
            <a:ext cx="1824039" cy="230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639052" y="4868434"/>
            <a:ext cx="1948078" cy="1766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800975" y="5192167"/>
            <a:ext cx="1515583" cy="25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885038" y="5536066"/>
            <a:ext cx="1431520" cy="25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876065" y="5887937"/>
            <a:ext cx="1410809" cy="25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856462" y="6246079"/>
            <a:ext cx="1410809" cy="258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9316559" y="5000994"/>
            <a:ext cx="2875441" cy="1633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218941" y="2164700"/>
            <a:ext cx="1817669" cy="1284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8816" y="2712052"/>
            <a:ext cx="1325714" cy="208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28816" y="3064943"/>
            <a:ext cx="1325714" cy="208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18941" y="193054"/>
            <a:ext cx="1709171" cy="1686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17529" y="752189"/>
            <a:ext cx="1620492" cy="20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7529" y="1149831"/>
            <a:ext cx="1620492" cy="20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7620" y="1490788"/>
            <a:ext cx="1620492" cy="207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928112" y="544605"/>
            <a:ext cx="498640" cy="13349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2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85061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«Атмосфера – воздушная оболочка Земли»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541588"/>
              </p:ext>
            </p:extLst>
          </p:nvPr>
        </p:nvGraphicFramePr>
        <p:xfrm>
          <a:off x="90152" y="523220"/>
          <a:ext cx="12003110" cy="6334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0" r:id="rId4" imgW="8765784" imgH="5278275" progId="Visio.Drawing.11">
                  <p:embed/>
                </p:oleObj>
              </mc:Choice>
              <mc:Fallback>
                <p:oleObj r:id="rId4" imgW="8765784" imgH="5278275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721"/>
                      <a:stretch>
                        <a:fillRect/>
                      </a:stretch>
                    </p:blipFill>
                    <p:spPr bwMode="auto">
                      <a:xfrm>
                        <a:off x="90152" y="523220"/>
                        <a:ext cx="12003110" cy="6334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35845" y="1657967"/>
            <a:ext cx="1357130" cy="2446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114899" y="2652713"/>
            <a:ext cx="1762649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01189" y="5629830"/>
            <a:ext cx="1477538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785580" y="2192294"/>
            <a:ext cx="1477538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92974" y="523219"/>
            <a:ext cx="2862867" cy="1579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77549" y="1672455"/>
            <a:ext cx="2305866" cy="27294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104080" y="2289999"/>
            <a:ext cx="1989182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0427100" y="3113132"/>
            <a:ext cx="1666162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134258" y="3755067"/>
            <a:ext cx="1666162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8727" y="4922874"/>
            <a:ext cx="2433135" cy="1935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645700" y="5605285"/>
            <a:ext cx="1666162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45700" y="6210263"/>
            <a:ext cx="1666162" cy="460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0151" y="640753"/>
            <a:ext cx="3682828" cy="3574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13058" y="1783979"/>
            <a:ext cx="2408922" cy="4795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86854" y="2420671"/>
            <a:ext cx="2190307" cy="6026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00952" y="3429001"/>
            <a:ext cx="3004082" cy="538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6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-57314" y="320376"/>
            <a:ext cx="12249313" cy="6537624"/>
            <a:chOff x="489396" y="477501"/>
            <a:chExt cx="11702603" cy="6399259"/>
          </a:xfrm>
        </p:grpSpPr>
        <p:graphicFrame>
          <p:nvGraphicFramePr>
            <p:cNvPr id="9" name="Объект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8479934"/>
                </p:ext>
              </p:extLst>
            </p:nvPr>
          </p:nvGraphicFramePr>
          <p:xfrm>
            <a:off x="489396" y="523218"/>
            <a:ext cx="11702603" cy="6353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6" r:id="rId4" imgW="13741208" imgH="6412528" progId="Visio.Drawing.11">
                    <p:embed/>
                  </p:oleObj>
                </mc:Choice>
                <mc:Fallback>
                  <p:oleObj r:id="rId4" imgW="13741208" imgH="6412528" progId="Visio.Drawing.11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396" y="523218"/>
                          <a:ext cx="11702603" cy="635354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/>
            <p:cNvSpPr/>
            <p:nvPr/>
          </p:nvSpPr>
          <p:spPr>
            <a:xfrm>
              <a:off x="5731099" y="477501"/>
              <a:ext cx="1030309" cy="3660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темы «Биосфера»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80393" y="890301"/>
            <a:ext cx="1976527" cy="13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729869" y="2287627"/>
            <a:ext cx="914400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87069" y="3483454"/>
            <a:ext cx="1084521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028120" y="6138406"/>
            <a:ext cx="1084521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08204" y="4905029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19886" y="3335245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192232" y="1389549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644269" y="1803860"/>
            <a:ext cx="2466754" cy="898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71591" y="2885540"/>
            <a:ext cx="1754372" cy="1728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56535" y="3471634"/>
            <a:ext cx="1297173" cy="413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556535" y="4067742"/>
            <a:ext cx="1297173" cy="4136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112642" y="5712234"/>
            <a:ext cx="1171714" cy="943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9284355" y="5232523"/>
            <a:ext cx="1741608" cy="1221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1025963" y="4818905"/>
            <a:ext cx="1166035" cy="16350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1334306" y="5425219"/>
            <a:ext cx="754913" cy="19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1324852" y="5984445"/>
            <a:ext cx="754913" cy="199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63299" y="3817493"/>
            <a:ext cx="1514058" cy="2735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051543" y="4340220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963298" y="4859139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2963298" y="5433375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996788" y="5998157"/>
            <a:ext cx="1254643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253562" y="535676"/>
            <a:ext cx="1938670" cy="2349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349256" y="1159184"/>
            <a:ext cx="1488557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430922" y="1723966"/>
            <a:ext cx="1406892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253561" y="2342690"/>
            <a:ext cx="1690579" cy="4143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637415" y="638026"/>
            <a:ext cx="1616146" cy="2247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203" y="1161246"/>
            <a:ext cx="1609211" cy="11263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093006" y="2967592"/>
            <a:ext cx="1510663" cy="831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2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290</Words>
  <Application>Microsoft Office PowerPoint</Application>
  <PresentationFormat>Широкоэкранный</PresentationFormat>
  <Paragraphs>35</Paragraphs>
  <Slides>23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Тема Office</vt:lpstr>
      <vt:lpstr>Visio.Drawing.11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Лебедев Валерий Владимирович</dc:creator>
  <cp:lastModifiedBy>Лебедев Валерий Владимирович</cp:lastModifiedBy>
  <cp:revision>29</cp:revision>
  <dcterms:created xsi:type="dcterms:W3CDTF">2017-12-29T11:48:12Z</dcterms:created>
  <dcterms:modified xsi:type="dcterms:W3CDTF">2018-01-10T12:16:00Z</dcterms:modified>
</cp:coreProperties>
</file>